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embeddedFontLst>
    <p:embeddedFont>
      <p:font typeface="Montserrat"/>
      <p:regular r:id="rId13"/>
      <p:bold r:id="rId14"/>
      <p:italic r:id="rId15"/>
      <p:boldItalic r:id="rId16"/>
    </p:embeddedFont>
    <p:embeddedFont>
      <p:font typeface="Lato"/>
      <p:regular r:id="rId17"/>
      <p:bold r:id="rId18"/>
      <p:italic r:id="rId19"/>
      <p:boldItalic r:id="rId2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Lato-boldItalic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Montserrat-regular.fntdata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Montserrat-italic.fntdata"/><Relationship Id="rId14" Type="http://schemas.openxmlformats.org/officeDocument/2006/relationships/font" Target="fonts/Montserrat-bold.fntdata"/><Relationship Id="rId17" Type="http://schemas.openxmlformats.org/officeDocument/2006/relationships/font" Target="fonts/Lato-regular.fntdata"/><Relationship Id="rId16" Type="http://schemas.openxmlformats.org/officeDocument/2006/relationships/font" Target="fonts/Montserrat-boldItalic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Lato-italic.fntdata"/><Relationship Id="rId6" Type="http://schemas.openxmlformats.org/officeDocument/2006/relationships/slide" Target="slides/slide1.xml"/><Relationship Id="rId18" Type="http://schemas.openxmlformats.org/officeDocument/2006/relationships/font" Target="fonts/Lato-bold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6473084764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6473084764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648a03a104_3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g648a03a104_3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6473084764_1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Google Shape;154;g6473084764_1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6473084764_1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" name="Google Shape;161;g6473084764_1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648a03a104_1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8" name="Google Shape;168;g648a03a104_1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g6496923573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5" name="Google Shape;175;g6496923573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rot="5400000">
            <a:off x="7500300" y="505"/>
            <a:ext cx="1643700" cy="1643700"/>
          </a:xfrm>
          <a:prstGeom prst="diagStripe">
            <a:avLst>
              <a:gd fmla="val 0" name="adj"/>
            </a:avLst>
          </a:prstGeom>
          <a:solidFill>
            <a:schemeClr val="lt1">
              <a:alpha val="3030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0" y="490"/>
            <a:ext cx="5153705" cy="5134399"/>
            <a:chOff x="0" y="75"/>
            <a:chExt cx="5153705" cy="5152950"/>
          </a:xfrm>
        </p:grpSpPr>
        <p:sp>
          <p:nvSpPr>
            <p:cNvPr id="12" name="Google Shape;12;p2"/>
            <p:cNvSpPr/>
            <p:nvPr/>
          </p:nvSpPr>
          <p:spPr>
            <a:xfrm rot="-5400000">
              <a:off x="455" y="-225"/>
              <a:ext cx="5152800" cy="51537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303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-5400000">
              <a:off x="150" y="1145825"/>
              <a:ext cx="3996600" cy="3996900"/>
            </a:xfrm>
            <a:prstGeom prst="diagStripe">
              <a:avLst>
                <a:gd fmla="val 58774" name="adj"/>
              </a:avLst>
            </a:prstGeom>
            <a:solidFill>
              <a:schemeClr val="lt1">
                <a:alpha val="303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 rot="-5400000">
              <a:off x="1646" y="-75"/>
              <a:ext cx="2299800" cy="23001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 flipH="1">
              <a:off x="652821" y="590035"/>
              <a:ext cx="2300100" cy="2299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6" name="Google Shape;16;p2"/>
          <p:cNvSpPr txBox="1"/>
          <p:nvPr>
            <p:ph type="ctrTitle"/>
          </p:nvPr>
        </p:nvSpPr>
        <p:spPr>
          <a:xfrm>
            <a:off x="3537150" y="1578400"/>
            <a:ext cx="5017500" cy="15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5083950" y="3924925"/>
            <a:ext cx="3470700" cy="50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/>
        </p:txBody>
      </p:sp>
      <p:sp>
        <p:nvSpPr>
          <p:cNvPr id="18" name="Google Shape;18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oogle Shape;106;p11"/>
          <p:cNvGrpSpPr/>
          <p:nvPr/>
        </p:nvGrpSpPr>
        <p:grpSpPr>
          <a:xfrm>
            <a:off x="4406400" y="0"/>
            <a:ext cx="4737600" cy="5143065"/>
            <a:chOff x="4406400" y="0"/>
            <a:chExt cx="4737600" cy="5143065"/>
          </a:xfrm>
        </p:grpSpPr>
        <p:sp>
          <p:nvSpPr>
            <p:cNvPr id="107" name="Google Shape;107;p11"/>
            <p:cNvSpPr/>
            <p:nvPr/>
          </p:nvSpPr>
          <p:spPr>
            <a:xfrm rot="5400000">
              <a:off x="4408200" y="-1800"/>
              <a:ext cx="4734000" cy="4737600"/>
            </a:xfrm>
            <a:prstGeom prst="diagStripe">
              <a:avLst>
                <a:gd fmla="val 49469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" name="Google Shape;108;p11"/>
            <p:cNvSpPr/>
            <p:nvPr/>
          </p:nvSpPr>
          <p:spPr>
            <a:xfrm rot="5400000">
              <a:off x="4841125" y="5700"/>
              <a:ext cx="4298100" cy="4286700"/>
            </a:xfrm>
            <a:prstGeom prst="diagStripe">
              <a:avLst>
                <a:gd fmla="val 0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9" name="Google Shape;109;p11"/>
            <p:cNvSpPr/>
            <p:nvPr/>
          </p:nvSpPr>
          <p:spPr>
            <a:xfrm rot="-5400000">
              <a:off x="5618399" y="123646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0" name="Google Shape;110;p11"/>
            <p:cNvSpPr/>
            <p:nvPr/>
          </p:nvSpPr>
          <p:spPr>
            <a:xfrm flipH="1">
              <a:off x="5849857" y="144395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1" name="Google Shape;111;p11"/>
            <p:cNvSpPr/>
            <p:nvPr/>
          </p:nvSpPr>
          <p:spPr>
            <a:xfrm rot="-5400000">
              <a:off x="5987081" y="24694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2" name="Google Shape;112;p11"/>
            <p:cNvSpPr/>
            <p:nvPr/>
          </p:nvSpPr>
          <p:spPr>
            <a:xfrm flipH="1">
              <a:off x="6222115" y="267695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Google Shape;113;p11"/>
            <p:cNvSpPr/>
            <p:nvPr/>
          </p:nvSpPr>
          <p:spPr>
            <a:xfrm rot="-5400000">
              <a:off x="6675341" y="186201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11"/>
            <p:cNvSpPr/>
            <p:nvPr/>
          </p:nvSpPr>
          <p:spPr>
            <a:xfrm flipH="1">
              <a:off x="6908099" y="206950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5" name="Google Shape;115;p11"/>
            <p:cNvSpPr/>
            <p:nvPr/>
          </p:nvSpPr>
          <p:spPr>
            <a:xfrm rot="-5400000">
              <a:off x="6861141" y="247781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6" name="Google Shape;116;p11"/>
            <p:cNvSpPr/>
            <p:nvPr/>
          </p:nvSpPr>
          <p:spPr>
            <a:xfrm flipH="1">
              <a:off x="7965266" y="269296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" name="Google Shape;117;p11"/>
            <p:cNvSpPr/>
            <p:nvPr/>
          </p:nvSpPr>
          <p:spPr>
            <a:xfrm flipH="1">
              <a:off x="8145082" y="330875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" name="Google Shape;118;p11"/>
            <p:cNvSpPr/>
            <p:nvPr/>
          </p:nvSpPr>
          <p:spPr>
            <a:xfrm rot="-5400000">
              <a:off x="7047599" y="309501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9" name="Google Shape;119;p11"/>
            <p:cNvSpPr/>
            <p:nvPr/>
          </p:nvSpPr>
          <p:spPr>
            <a:xfrm flipH="1">
              <a:off x="7276649" y="3302502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0" name="Google Shape;120;p11"/>
            <p:cNvSpPr/>
            <p:nvPr/>
          </p:nvSpPr>
          <p:spPr>
            <a:xfrm rot="-5400000">
              <a:off x="7227414" y="3710807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1" name="Google Shape;121;p11"/>
            <p:cNvSpPr/>
            <p:nvPr/>
          </p:nvSpPr>
          <p:spPr>
            <a:xfrm flipH="1">
              <a:off x="7462448" y="3918294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2" name="Google Shape;122;p11"/>
            <p:cNvSpPr/>
            <p:nvPr/>
          </p:nvSpPr>
          <p:spPr>
            <a:xfrm rot="-5400000">
              <a:off x="8102491" y="371847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3" name="Google Shape;123;p11"/>
            <p:cNvSpPr/>
            <p:nvPr/>
          </p:nvSpPr>
          <p:spPr>
            <a:xfrm flipH="1">
              <a:off x="8334533" y="392596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4" name="Google Shape;124;p11"/>
            <p:cNvSpPr/>
            <p:nvPr/>
          </p:nvSpPr>
          <p:spPr>
            <a:xfrm rot="-5400000">
              <a:off x="8288290" y="43342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25" name="Google Shape;125;p11"/>
          <p:cNvSpPr txBox="1"/>
          <p:nvPr>
            <p:ph hasCustomPrompt="1" type="title"/>
          </p:nvPr>
        </p:nvSpPr>
        <p:spPr>
          <a:xfrm>
            <a:off x="823850" y="1284675"/>
            <a:ext cx="47760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1pPr>
            <a:lvl2pPr lvl="1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2pPr>
            <a:lvl3pPr lvl="2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3pPr>
            <a:lvl4pPr lvl="3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4pPr>
            <a:lvl5pPr lvl="4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5pPr>
            <a:lvl6pPr lvl="5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6pPr>
            <a:lvl7pPr lvl="6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7pPr>
            <a:lvl8pPr lvl="7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8pPr>
            <a:lvl9pPr lvl="8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126" name="Google Shape;126;p11"/>
          <p:cNvSpPr txBox="1"/>
          <p:nvPr>
            <p:ph idx="1" type="body"/>
          </p:nvPr>
        </p:nvSpPr>
        <p:spPr>
          <a:xfrm>
            <a:off x="823850" y="2643124"/>
            <a:ext cx="4776000" cy="121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27" name="Google Shape;12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oogle Shape;20;p3"/>
          <p:cNvGrpSpPr/>
          <p:nvPr/>
        </p:nvGrpSpPr>
        <p:grpSpPr>
          <a:xfrm>
            <a:off x="4406400" y="0"/>
            <a:ext cx="4737600" cy="5143065"/>
            <a:chOff x="4406400" y="0"/>
            <a:chExt cx="4737600" cy="5143065"/>
          </a:xfrm>
        </p:grpSpPr>
        <p:sp>
          <p:nvSpPr>
            <p:cNvPr id="21" name="Google Shape;21;p3"/>
            <p:cNvSpPr/>
            <p:nvPr/>
          </p:nvSpPr>
          <p:spPr>
            <a:xfrm rot="5400000">
              <a:off x="4408200" y="-1800"/>
              <a:ext cx="4734000" cy="4737600"/>
            </a:xfrm>
            <a:prstGeom prst="diagStripe">
              <a:avLst>
                <a:gd fmla="val 49469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" name="Google Shape;22;p3"/>
            <p:cNvSpPr/>
            <p:nvPr/>
          </p:nvSpPr>
          <p:spPr>
            <a:xfrm rot="5400000">
              <a:off x="4841125" y="5700"/>
              <a:ext cx="4298100" cy="4286700"/>
            </a:xfrm>
            <a:prstGeom prst="diagStripe">
              <a:avLst>
                <a:gd fmla="val 0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" name="Google Shape;23;p3"/>
            <p:cNvSpPr/>
            <p:nvPr/>
          </p:nvSpPr>
          <p:spPr>
            <a:xfrm rot="-5400000">
              <a:off x="5618399" y="123646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3"/>
            <p:cNvSpPr/>
            <p:nvPr/>
          </p:nvSpPr>
          <p:spPr>
            <a:xfrm flipH="1">
              <a:off x="5849857" y="144395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3"/>
            <p:cNvSpPr/>
            <p:nvPr/>
          </p:nvSpPr>
          <p:spPr>
            <a:xfrm rot="-5400000">
              <a:off x="5987081" y="24694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" name="Google Shape;26;p3"/>
            <p:cNvSpPr/>
            <p:nvPr/>
          </p:nvSpPr>
          <p:spPr>
            <a:xfrm flipH="1">
              <a:off x="6222115" y="267695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" name="Google Shape;27;p3"/>
            <p:cNvSpPr/>
            <p:nvPr/>
          </p:nvSpPr>
          <p:spPr>
            <a:xfrm rot="-5400000">
              <a:off x="6675341" y="186201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" name="Google Shape;28;p3"/>
            <p:cNvSpPr/>
            <p:nvPr/>
          </p:nvSpPr>
          <p:spPr>
            <a:xfrm flipH="1">
              <a:off x="6908099" y="206950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" name="Google Shape;29;p3"/>
            <p:cNvSpPr/>
            <p:nvPr/>
          </p:nvSpPr>
          <p:spPr>
            <a:xfrm rot="-5400000">
              <a:off x="6861141" y="247781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" name="Google Shape;30;p3"/>
            <p:cNvSpPr/>
            <p:nvPr/>
          </p:nvSpPr>
          <p:spPr>
            <a:xfrm flipH="1">
              <a:off x="7965266" y="269296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" name="Google Shape;31;p3"/>
            <p:cNvSpPr/>
            <p:nvPr/>
          </p:nvSpPr>
          <p:spPr>
            <a:xfrm flipH="1">
              <a:off x="8145082" y="330875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Google Shape;32;p3"/>
            <p:cNvSpPr/>
            <p:nvPr/>
          </p:nvSpPr>
          <p:spPr>
            <a:xfrm rot="-5400000">
              <a:off x="7047599" y="309501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p3"/>
            <p:cNvSpPr/>
            <p:nvPr/>
          </p:nvSpPr>
          <p:spPr>
            <a:xfrm flipH="1">
              <a:off x="7276649" y="3302502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" name="Google Shape;34;p3"/>
            <p:cNvSpPr/>
            <p:nvPr/>
          </p:nvSpPr>
          <p:spPr>
            <a:xfrm rot="-5400000">
              <a:off x="7227414" y="3710807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" name="Google Shape;35;p3"/>
            <p:cNvSpPr/>
            <p:nvPr/>
          </p:nvSpPr>
          <p:spPr>
            <a:xfrm flipH="1">
              <a:off x="7462448" y="3918294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" name="Google Shape;36;p3"/>
            <p:cNvSpPr/>
            <p:nvPr/>
          </p:nvSpPr>
          <p:spPr>
            <a:xfrm rot="-5400000">
              <a:off x="8102491" y="371847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" name="Google Shape;37;p3"/>
            <p:cNvSpPr/>
            <p:nvPr/>
          </p:nvSpPr>
          <p:spPr>
            <a:xfrm flipH="1">
              <a:off x="8334533" y="392596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" name="Google Shape;38;p3"/>
            <p:cNvSpPr/>
            <p:nvPr/>
          </p:nvSpPr>
          <p:spPr>
            <a:xfrm rot="-5400000">
              <a:off x="8288290" y="43342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9" name="Google Shape;39;p3"/>
          <p:cNvSpPr txBox="1"/>
          <p:nvPr>
            <p:ph type="title"/>
          </p:nvPr>
        </p:nvSpPr>
        <p:spPr>
          <a:xfrm>
            <a:off x="823850" y="2053000"/>
            <a:ext cx="4587000" cy="114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40" name="Google Shape;40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oogle Shape;42;p4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43" name="Google Shape;43;p4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" name="Google Shape;44;p4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5" name="Google Shape;45;p4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6" name="Google Shape;46;p4"/>
          <p:cNvSpPr txBox="1"/>
          <p:nvPr>
            <p:ph idx="1" type="body"/>
          </p:nvPr>
        </p:nvSpPr>
        <p:spPr>
          <a:xfrm>
            <a:off x="1297500" y="1567550"/>
            <a:ext cx="70389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47" name="Google Shape;47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Google Shape;49;p5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50" name="Google Shape;50;p5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" name="Google Shape;51;p5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2" name="Google Shape;52;p5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53" name="Google Shape;53;p5"/>
          <p:cNvSpPr txBox="1"/>
          <p:nvPr>
            <p:ph idx="1" type="body"/>
          </p:nvPr>
        </p:nvSpPr>
        <p:spPr>
          <a:xfrm>
            <a:off x="1297500" y="1567550"/>
            <a:ext cx="34032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4" name="Google Shape;54;p5"/>
          <p:cNvSpPr txBox="1"/>
          <p:nvPr>
            <p:ph idx="2" type="body"/>
          </p:nvPr>
        </p:nvSpPr>
        <p:spPr>
          <a:xfrm>
            <a:off x="4933221" y="1567550"/>
            <a:ext cx="34032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5" name="Google Shape;55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oogle Shape;57;p6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58" name="Google Shape;58;p6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" name="Google Shape;59;p6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0" name="Google Shape;60;p6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61" name="Google Shape;61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Google Shape;63;p7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64" name="Google Shape;64;p7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" name="Google Shape;65;p7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6" name="Google Shape;66;p7"/>
          <p:cNvSpPr txBox="1"/>
          <p:nvPr>
            <p:ph type="title"/>
          </p:nvPr>
        </p:nvSpPr>
        <p:spPr>
          <a:xfrm>
            <a:off x="1297500" y="393750"/>
            <a:ext cx="3798900" cy="149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67" name="Google Shape;67;p7"/>
          <p:cNvSpPr txBox="1"/>
          <p:nvPr>
            <p:ph idx="1" type="body"/>
          </p:nvPr>
        </p:nvSpPr>
        <p:spPr>
          <a:xfrm>
            <a:off x="1297500" y="1972550"/>
            <a:ext cx="3798900" cy="241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8" name="Google Shape;68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oogle Shape;70;p8"/>
          <p:cNvGrpSpPr/>
          <p:nvPr/>
        </p:nvGrpSpPr>
        <p:grpSpPr>
          <a:xfrm>
            <a:off x="4406400" y="0"/>
            <a:ext cx="4737600" cy="5143500"/>
            <a:chOff x="4406400" y="0"/>
            <a:chExt cx="4737600" cy="5143500"/>
          </a:xfrm>
        </p:grpSpPr>
        <p:sp>
          <p:nvSpPr>
            <p:cNvPr id="71" name="Google Shape;71;p8"/>
            <p:cNvSpPr/>
            <p:nvPr/>
          </p:nvSpPr>
          <p:spPr>
            <a:xfrm rot="5400000">
              <a:off x="4407900" y="-1500"/>
              <a:ext cx="4734600" cy="4737600"/>
            </a:xfrm>
            <a:prstGeom prst="diagStripe">
              <a:avLst>
                <a:gd fmla="val 49469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" name="Google Shape;72;p8"/>
            <p:cNvSpPr/>
            <p:nvPr/>
          </p:nvSpPr>
          <p:spPr>
            <a:xfrm rot="5400000">
              <a:off x="4840825" y="6000"/>
              <a:ext cx="4298700" cy="4286700"/>
            </a:xfrm>
            <a:prstGeom prst="diagStripe">
              <a:avLst>
                <a:gd fmla="val 0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" name="Google Shape;73;p8"/>
            <p:cNvSpPr/>
            <p:nvPr/>
          </p:nvSpPr>
          <p:spPr>
            <a:xfrm rot="-5400000">
              <a:off x="5618399" y="123664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" name="Google Shape;74;p8"/>
            <p:cNvSpPr/>
            <p:nvPr/>
          </p:nvSpPr>
          <p:spPr>
            <a:xfrm flipH="1">
              <a:off x="5849857" y="144407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" name="Google Shape;75;p8"/>
            <p:cNvSpPr/>
            <p:nvPr/>
          </p:nvSpPr>
          <p:spPr>
            <a:xfrm rot="-5400000">
              <a:off x="5987081" y="246974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" name="Google Shape;76;p8"/>
            <p:cNvSpPr/>
            <p:nvPr/>
          </p:nvSpPr>
          <p:spPr>
            <a:xfrm flipH="1">
              <a:off x="6222115" y="267717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7" name="Google Shape;77;p8"/>
            <p:cNvSpPr/>
            <p:nvPr/>
          </p:nvSpPr>
          <p:spPr>
            <a:xfrm rot="-5400000">
              <a:off x="6675341" y="1862244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8" name="Google Shape;78;p8"/>
            <p:cNvSpPr/>
            <p:nvPr/>
          </p:nvSpPr>
          <p:spPr>
            <a:xfrm flipH="1">
              <a:off x="6908099" y="206968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9" name="Google Shape;79;p8"/>
            <p:cNvSpPr/>
            <p:nvPr/>
          </p:nvSpPr>
          <p:spPr>
            <a:xfrm rot="-5400000">
              <a:off x="6861141" y="247808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0" name="Google Shape;80;p8"/>
            <p:cNvSpPr/>
            <p:nvPr/>
          </p:nvSpPr>
          <p:spPr>
            <a:xfrm flipH="1">
              <a:off x="7965266" y="269319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1" name="Google Shape;81;p8"/>
            <p:cNvSpPr/>
            <p:nvPr/>
          </p:nvSpPr>
          <p:spPr>
            <a:xfrm flipH="1">
              <a:off x="8145082" y="330903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" name="Google Shape;82;p8"/>
            <p:cNvSpPr/>
            <p:nvPr/>
          </p:nvSpPr>
          <p:spPr>
            <a:xfrm rot="-5400000">
              <a:off x="7047599" y="309534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" name="Google Shape;83;p8"/>
            <p:cNvSpPr/>
            <p:nvPr/>
          </p:nvSpPr>
          <p:spPr>
            <a:xfrm flipH="1">
              <a:off x="7276649" y="330278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" name="Google Shape;84;p8"/>
            <p:cNvSpPr/>
            <p:nvPr/>
          </p:nvSpPr>
          <p:spPr>
            <a:xfrm rot="-5400000">
              <a:off x="7227414" y="37111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" name="Google Shape;85;p8"/>
            <p:cNvSpPr/>
            <p:nvPr/>
          </p:nvSpPr>
          <p:spPr>
            <a:xfrm flipH="1">
              <a:off x="7462448" y="391862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6" name="Google Shape;86;p8"/>
            <p:cNvSpPr/>
            <p:nvPr/>
          </p:nvSpPr>
          <p:spPr>
            <a:xfrm rot="-5400000">
              <a:off x="8102491" y="371885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8"/>
            <p:cNvSpPr/>
            <p:nvPr/>
          </p:nvSpPr>
          <p:spPr>
            <a:xfrm flipH="1">
              <a:off x="8334533" y="3926292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" name="Google Shape;88;p8"/>
            <p:cNvSpPr/>
            <p:nvPr/>
          </p:nvSpPr>
          <p:spPr>
            <a:xfrm rot="-5400000">
              <a:off x="8288290" y="433470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9" name="Google Shape;89;p8"/>
          <p:cNvSpPr txBox="1"/>
          <p:nvPr>
            <p:ph type="title"/>
          </p:nvPr>
        </p:nvSpPr>
        <p:spPr>
          <a:xfrm>
            <a:off x="823850" y="866775"/>
            <a:ext cx="4587000" cy="3521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90" name="Google Shape;90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oogle Shape;92;p9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93" name="Google Shape;93;p9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" name="Google Shape;94;p9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5" name="Google Shape;95;p9"/>
          <p:cNvSpPr txBox="1"/>
          <p:nvPr>
            <p:ph type="title"/>
          </p:nvPr>
        </p:nvSpPr>
        <p:spPr>
          <a:xfrm>
            <a:off x="1297500" y="1658325"/>
            <a:ext cx="3036300" cy="1751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96" name="Google Shape;96;p9"/>
          <p:cNvSpPr txBox="1"/>
          <p:nvPr>
            <p:ph idx="1" type="subTitle"/>
          </p:nvPr>
        </p:nvSpPr>
        <p:spPr>
          <a:xfrm>
            <a:off x="1297500" y="3538000"/>
            <a:ext cx="3036300" cy="50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/>
        </p:txBody>
      </p:sp>
      <p:sp>
        <p:nvSpPr>
          <p:cNvPr id="97" name="Google Shape;97;p9"/>
          <p:cNvSpPr txBox="1"/>
          <p:nvPr>
            <p:ph idx="2" type="body"/>
          </p:nvPr>
        </p:nvSpPr>
        <p:spPr>
          <a:xfrm>
            <a:off x="4648200" y="1696600"/>
            <a:ext cx="3676800" cy="234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98" name="Google Shape;98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oogle Shape;100;p10"/>
          <p:cNvGrpSpPr/>
          <p:nvPr/>
        </p:nvGrpSpPr>
        <p:grpSpPr>
          <a:xfrm>
            <a:off x="0" y="4128572"/>
            <a:ext cx="698925" cy="684657"/>
            <a:chOff x="0" y="3785672"/>
            <a:chExt cx="698925" cy="684657"/>
          </a:xfrm>
        </p:grpSpPr>
        <p:sp>
          <p:nvSpPr>
            <p:cNvPr id="101" name="Google Shape;101;p10"/>
            <p:cNvSpPr/>
            <p:nvPr/>
          </p:nvSpPr>
          <p:spPr>
            <a:xfrm rot="-5400000">
              <a:off x="0" y="3785672"/>
              <a:ext cx="544800" cy="544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962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" name="Google Shape;102;p10"/>
            <p:cNvSpPr/>
            <p:nvPr/>
          </p:nvSpPr>
          <p:spPr>
            <a:xfrm flipH="1">
              <a:off x="154125" y="3925529"/>
              <a:ext cx="544800" cy="544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962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3" name="Google Shape;103;p10"/>
          <p:cNvSpPr txBox="1"/>
          <p:nvPr>
            <p:ph idx="1" type="body"/>
          </p:nvPr>
        </p:nvSpPr>
        <p:spPr>
          <a:xfrm>
            <a:off x="812725" y="4305375"/>
            <a:ext cx="6936000" cy="52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104" name="Google Shape;104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focus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Lato"/>
              <a:buChar char="●"/>
              <a:defRPr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29845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29845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29845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29845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29845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29845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29845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29845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3"/>
          <p:cNvSpPr txBox="1"/>
          <p:nvPr>
            <p:ph type="ctrTitle"/>
          </p:nvPr>
        </p:nvSpPr>
        <p:spPr>
          <a:xfrm>
            <a:off x="2602500" y="593250"/>
            <a:ext cx="6465300" cy="249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latin typeface="Lato"/>
                <a:ea typeface="Lato"/>
                <a:cs typeface="Lato"/>
                <a:sym typeface="Lato"/>
              </a:rPr>
              <a:t>Low Cost Platform</a:t>
            </a:r>
            <a:endParaRPr sz="3600"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latin typeface="Lato"/>
                <a:ea typeface="Lato"/>
                <a:cs typeface="Lato"/>
                <a:sym typeface="Lato"/>
              </a:rPr>
              <a:t> for </a:t>
            </a:r>
            <a:r>
              <a:rPr lang="en" sz="3600">
                <a:latin typeface="Lato"/>
                <a:ea typeface="Lato"/>
                <a:cs typeface="Lato"/>
                <a:sym typeface="Lato"/>
              </a:rPr>
              <a:t>Electric Drive </a:t>
            </a:r>
            <a:r>
              <a:rPr lang="en" sz="3600">
                <a:latin typeface="Lato"/>
                <a:ea typeface="Lato"/>
                <a:cs typeface="Lato"/>
                <a:sym typeface="Lato"/>
              </a:rPr>
              <a:t>Experimentation</a:t>
            </a:r>
            <a:r>
              <a:rPr lang="en" sz="3600">
                <a:latin typeface="Lato"/>
                <a:ea typeface="Lato"/>
                <a:cs typeface="Lato"/>
                <a:sym typeface="Lato"/>
              </a:rPr>
              <a:t> </a:t>
            </a:r>
            <a:endParaRPr sz="3600"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latin typeface="Lato"/>
                <a:ea typeface="Lato"/>
                <a:cs typeface="Lato"/>
                <a:sym typeface="Lato"/>
              </a:rPr>
              <a:t>by</a:t>
            </a:r>
            <a:endParaRPr sz="3600"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35" name="Google Shape;135;p13"/>
          <p:cNvSpPr txBox="1"/>
          <p:nvPr>
            <p:ph idx="1" type="subTitle"/>
          </p:nvPr>
        </p:nvSpPr>
        <p:spPr>
          <a:xfrm>
            <a:off x="5083950" y="3083250"/>
            <a:ext cx="3470700" cy="173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/>
              <a:t>Ali Muqeem </a:t>
            </a:r>
            <a:endParaRPr sz="18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/>
              <a:t>Ali Alfadhli</a:t>
            </a:r>
            <a:endParaRPr sz="18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/>
              <a:t>Ahmad Alfaresi</a:t>
            </a:r>
            <a:endParaRPr sz="18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/>
              <a:t>Salman Alajmi</a:t>
            </a:r>
            <a:endParaRPr sz="1800"/>
          </a:p>
        </p:txBody>
      </p:sp>
      <p:sp>
        <p:nvSpPr>
          <p:cNvPr id="136" name="Google Shape;136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37" name="Google Shape;137;p13"/>
          <p:cNvSpPr txBox="1"/>
          <p:nvPr/>
        </p:nvSpPr>
        <p:spPr>
          <a:xfrm>
            <a:off x="0" y="4663225"/>
            <a:ext cx="27402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Client: </a:t>
            </a:r>
            <a:r>
              <a:rPr lang="en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Dr. Venkata Yaramasu</a:t>
            </a:r>
            <a:endParaRPr sz="1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14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Overview of the problem</a:t>
            </a:r>
            <a:endParaRPr/>
          </a:p>
        </p:txBody>
      </p:sp>
      <p:sp>
        <p:nvSpPr>
          <p:cNvPr id="143" name="Google Shape;143;p14"/>
          <p:cNvSpPr txBox="1"/>
          <p:nvPr>
            <p:ph idx="1" type="body"/>
          </p:nvPr>
        </p:nvSpPr>
        <p:spPr>
          <a:xfrm>
            <a:off x="1297500" y="1463025"/>
            <a:ext cx="70389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</a:pPr>
            <a:r>
              <a:rPr lang="en" sz="1400"/>
              <a:t>In advanced Electric Drives courses dSPACE DS1104 and MATLAB/Simulink are used in hardware based labs.</a:t>
            </a:r>
            <a:endParaRPr sz="1400"/>
          </a:p>
          <a:p>
            <a:pPr indent="-3175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</a:pPr>
            <a:r>
              <a:rPr lang="en" sz="1400"/>
              <a:t>These hardware labs cost $4000, software upgrade costs $300  (per unit). </a:t>
            </a:r>
            <a:endParaRPr sz="1400"/>
          </a:p>
          <a:p>
            <a:pPr indent="-3175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</a:pPr>
            <a:r>
              <a:rPr lang="en" sz="1400"/>
              <a:t>The process of adding  hardware and upgrading the software is quite expensive.</a:t>
            </a:r>
            <a:endParaRPr sz="1400"/>
          </a:p>
          <a:p>
            <a:pPr indent="-3175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</a:pPr>
            <a:r>
              <a:rPr lang="en" sz="1400"/>
              <a:t> Alternative </a:t>
            </a:r>
            <a:r>
              <a:rPr lang="en" sz="1400"/>
              <a:t>solution includes using an Arduino board to implement dSPACE experiments  </a:t>
            </a:r>
            <a:r>
              <a:rPr lang="en" sz="1400"/>
              <a:t> </a:t>
            </a:r>
            <a:endParaRPr sz="1400"/>
          </a:p>
        </p:txBody>
      </p:sp>
      <p:sp>
        <p:nvSpPr>
          <p:cNvPr id="144" name="Google Shape;144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5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Team skills</a:t>
            </a:r>
            <a:endParaRPr sz="3000"/>
          </a:p>
        </p:txBody>
      </p:sp>
      <p:sp>
        <p:nvSpPr>
          <p:cNvPr id="150" name="Google Shape;150;p15"/>
          <p:cNvSpPr txBox="1"/>
          <p:nvPr>
            <p:ph idx="1" type="body"/>
          </p:nvPr>
        </p:nvSpPr>
        <p:spPr>
          <a:xfrm>
            <a:off x="1200875" y="1567550"/>
            <a:ext cx="70389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/>
              <a:t>Team should have some skills to accomplish this project such as :</a:t>
            </a:r>
            <a:endParaRPr sz="1800"/>
          </a:p>
          <a:p>
            <a:pPr indent="-342900" lvl="0" marL="457200" rtl="0" algn="l">
              <a:lnSpc>
                <a:spcPct val="200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800"/>
              <a:buChar char="●"/>
            </a:pPr>
            <a:r>
              <a:rPr lang="en" sz="1800"/>
              <a:t>Knowing how to work on Arduino kits.</a:t>
            </a:r>
            <a:endParaRPr sz="1800"/>
          </a:p>
          <a:p>
            <a:pPr indent="-3429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●"/>
            </a:pPr>
            <a:r>
              <a:rPr lang="en" sz="1800"/>
              <a:t>Having an experience with Matlab/Simulink.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●"/>
            </a:pPr>
            <a:r>
              <a:rPr lang="en" sz="1800"/>
              <a:t>Prior experience in Dr. Yaramasu’s Electric Drives class</a:t>
            </a:r>
            <a:endParaRPr sz="1800"/>
          </a:p>
        </p:txBody>
      </p:sp>
      <p:sp>
        <p:nvSpPr>
          <p:cNvPr id="151" name="Google Shape;151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6"/>
          <p:cNvSpPr txBox="1"/>
          <p:nvPr>
            <p:ph type="title"/>
          </p:nvPr>
        </p:nvSpPr>
        <p:spPr>
          <a:xfrm>
            <a:off x="1297500" y="393750"/>
            <a:ext cx="7038900" cy="117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D</a:t>
            </a:r>
            <a:r>
              <a:rPr lang="en"/>
              <a:t>imensioning Requirements</a:t>
            </a:r>
            <a:endParaRPr/>
          </a:p>
        </p:txBody>
      </p:sp>
      <p:sp>
        <p:nvSpPr>
          <p:cNvPr id="157" name="Google Shape;157;p16"/>
          <p:cNvSpPr txBox="1"/>
          <p:nvPr>
            <p:ph idx="1" type="body"/>
          </p:nvPr>
        </p:nvSpPr>
        <p:spPr>
          <a:xfrm>
            <a:off x="1297500" y="1752025"/>
            <a:ext cx="70389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●"/>
            </a:pPr>
            <a:r>
              <a:rPr lang="en" sz="1800"/>
              <a:t>The dimensioning requirements for this project is:</a:t>
            </a:r>
            <a:endParaRPr sz="1800"/>
          </a:p>
          <a:p>
            <a:pPr indent="-342900" lvl="1" marL="9144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○"/>
            </a:pPr>
            <a:r>
              <a:rPr lang="en" sz="1800"/>
              <a:t>Length is  8.50 </a:t>
            </a:r>
            <a:r>
              <a:rPr lang="en" sz="1800"/>
              <a:t>inches</a:t>
            </a:r>
            <a:r>
              <a:rPr lang="en" sz="1800"/>
              <a:t>.</a:t>
            </a:r>
            <a:endParaRPr sz="1800"/>
          </a:p>
          <a:p>
            <a:pPr indent="-342900" lvl="1" marL="9144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○"/>
            </a:pPr>
            <a:r>
              <a:rPr lang="en" sz="1800"/>
              <a:t>Width is  5.50 </a:t>
            </a:r>
            <a:r>
              <a:rPr lang="en" sz="1800"/>
              <a:t>inches</a:t>
            </a:r>
            <a:r>
              <a:rPr lang="en" sz="1800"/>
              <a:t>.</a:t>
            </a:r>
            <a:endParaRPr sz="1800"/>
          </a:p>
          <a:p>
            <a:pPr indent="-342900" lvl="1" marL="9144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○"/>
            </a:pPr>
            <a:r>
              <a:rPr lang="en" sz="1800"/>
              <a:t>Half A4 paper size.</a:t>
            </a:r>
            <a:endParaRPr sz="1800"/>
          </a:p>
        </p:txBody>
      </p:sp>
      <p:sp>
        <p:nvSpPr>
          <p:cNvPr id="158" name="Google Shape;158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7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P</a:t>
            </a:r>
            <a:r>
              <a:rPr lang="en"/>
              <a:t>ower Supply</a:t>
            </a:r>
            <a:endParaRPr sz="1200">
              <a:solidFill>
                <a:srgbClr val="000000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p17"/>
          <p:cNvSpPr txBox="1"/>
          <p:nvPr>
            <p:ph idx="1" type="body"/>
          </p:nvPr>
        </p:nvSpPr>
        <p:spPr>
          <a:xfrm>
            <a:off x="1297500" y="1567550"/>
            <a:ext cx="70389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●"/>
            </a:pPr>
            <a:r>
              <a:rPr lang="en" sz="1800"/>
              <a:t>DC power supply.</a:t>
            </a:r>
            <a:endParaRPr sz="1800"/>
          </a:p>
          <a:p>
            <a:pPr indent="-3429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●"/>
            </a:pPr>
            <a:r>
              <a:rPr lang="en" sz="1800"/>
              <a:t>2 Layer board and an arduino on bottom.</a:t>
            </a:r>
            <a:endParaRPr sz="1800"/>
          </a:p>
          <a:p>
            <a:pPr indent="-3429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●"/>
            </a:pPr>
            <a:r>
              <a:rPr lang="en" sz="1800"/>
              <a:t>We are using motor loads.</a:t>
            </a:r>
            <a:endParaRPr sz="1800"/>
          </a:p>
        </p:txBody>
      </p:sp>
      <p:sp>
        <p:nvSpPr>
          <p:cNvPr id="165" name="Google Shape;165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8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I</a:t>
            </a:r>
            <a:r>
              <a:rPr lang="en"/>
              <a:t>nterfacing Aspects</a:t>
            </a:r>
            <a:endParaRPr/>
          </a:p>
          <a:p>
            <a:pPr indent="0" lvl="0" marL="0" marR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p18"/>
          <p:cNvSpPr txBox="1"/>
          <p:nvPr>
            <p:ph idx="1" type="body"/>
          </p:nvPr>
        </p:nvSpPr>
        <p:spPr>
          <a:xfrm>
            <a:off x="1297500" y="1567550"/>
            <a:ext cx="70389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●"/>
            </a:pPr>
            <a:r>
              <a:rPr lang="en" sz="1800"/>
              <a:t>The Arduino can provide many aspects for our project.</a:t>
            </a:r>
            <a:endParaRPr sz="1800"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●"/>
            </a:pPr>
            <a:r>
              <a:rPr lang="en" sz="1800"/>
              <a:t>The </a:t>
            </a:r>
            <a:r>
              <a:rPr lang="en" sz="1800"/>
              <a:t>measurements has to be the same as the dSPACE hardware</a:t>
            </a:r>
            <a:r>
              <a:rPr lang="en" sz="1800"/>
              <a:t>.</a:t>
            </a:r>
            <a:endParaRPr sz="1800"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●"/>
            </a:pPr>
            <a:r>
              <a:rPr lang="en" sz="1800"/>
              <a:t>It is Cheap and it has to support the same results of the current </a:t>
            </a:r>
            <a:r>
              <a:rPr lang="en" sz="1800"/>
              <a:t>solution</a:t>
            </a:r>
            <a:r>
              <a:rPr lang="en" sz="1800"/>
              <a:t>.</a:t>
            </a:r>
            <a:endParaRPr sz="1800"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●"/>
            </a:pPr>
            <a:r>
              <a:rPr lang="en" sz="1800"/>
              <a:t>Good processing motor.</a:t>
            </a:r>
            <a:endParaRPr sz="1800"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●"/>
            </a:pPr>
            <a:r>
              <a:rPr lang="en" sz="1800"/>
              <a:t>The building of the project must be organized.</a:t>
            </a:r>
            <a:endParaRPr sz="1800"/>
          </a:p>
          <a:p>
            <a:pPr indent="0" lvl="0" marL="45720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9"/>
          <p:cNvSpPr txBox="1"/>
          <p:nvPr>
            <p:ph type="title"/>
          </p:nvPr>
        </p:nvSpPr>
        <p:spPr>
          <a:xfrm>
            <a:off x="823850" y="866775"/>
            <a:ext cx="4587000" cy="3521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/>
              <a:t>Recap</a:t>
            </a:r>
            <a:endParaRPr sz="6000"/>
          </a:p>
        </p:txBody>
      </p:sp>
      <p:sp>
        <p:nvSpPr>
          <p:cNvPr id="178" name="Google Shape;178;p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Focus">
  <a:themeElements>
    <a:clrScheme name="Focus">
      <a:dk1>
        <a:srgbClr val="1B212C"/>
      </a:dk1>
      <a:lt1>
        <a:srgbClr val="FFFFFF"/>
      </a:lt1>
      <a:dk2>
        <a:srgbClr val="D9D9D9"/>
      </a:dk2>
      <a:lt2>
        <a:srgbClr val="82C7A5"/>
      </a:lt2>
      <a:accent1>
        <a:srgbClr val="0145AC"/>
      </a:accent1>
      <a:accent2>
        <a:srgbClr val="EECE1A"/>
      </a:accent2>
      <a:accent3>
        <a:srgbClr val="4E5567"/>
      </a:accent3>
      <a:accent4>
        <a:srgbClr val="F4D6AD"/>
      </a:accent4>
      <a:accent5>
        <a:srgbClr val="7890CD"/>
      </a:accent5>
      <a:accent6>
        <a:srgbClr val="F15E22"/>
      </a:accent6>
      <a:hlink>
        <a:srgbClr val="7890CD"/>
      </a:hlink>
      <a:folHlink>
        <a:srgbClr val="7890C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